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0" descr="C:\Documents and Settings\Robert.Howard\Desktop\usad.gif">
            <a:hlinkClick r:id="" action="ppaction://macro?name=ResetScore"/>
            <a:extLst>
              <a:ext uri="{FF2B5EF4-FFF2-40B4-BE49-F238E27FC236}">
                <a16:creationId xmlns:a16="http://schemas.microsoft.com/office/drawing/2014/main" id="{EBCD73F4-6661-FFF1-F166-3D4C20AB2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5843497"/>
            <a:ext cx="9906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8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4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3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3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4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6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7320-60BB-413B-8307-E782C542822E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14B4-2AD5-4D12-B286-28D531FEC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3621-E4D6-397A-AB7D-72FB7D97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3527235"/>
            <a:ext cx="8791575" cy="2387600"/>
          </a:xfrm>
        </p:spPr>
        <p:txBody>
          <a:bodyPr/>
          <a:lstStyle/>
          <a:p>
            <a:r>
              <a:rPr lang="en-US" dirty="0"/>
              <a:t>2026 Florida academic decathlon state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82100-4062-D0B3-96FD-6606A86B2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4544567"/>
            <a:ext cx="8791575" cy="16557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February 28,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517E3-F7B5-7A2E-073D-12EC94A50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10" y="89140"/>
            <a:ext cx="4740499" cy="4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DC99-D94A-CDB6-6ABC-BBE803DBC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3EDE-D855-D22F-F0A0-311744FA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science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EF7D8F-ADFE-B88F-8CF8-B5E0321C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89528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D416E19-287E-2575-CEF0-5103BCCC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39" y="382463"/>
            <a:ext cx="2692538" cy="2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60C7B-B53D-45B9-F97D-E3ED63287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864A-50E3-35F2-DA76-DD2B34FB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7F5292-8F68-42BB-47EB-6917E8FE1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029726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Lorenzo Olivieri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Brenna Farrell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5F2AA40-F228-1742-755A-E5E7EC22F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35" y="618518"/>
            <a:ext cx="1873346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2D948-B753-EFEF-B555-B528772F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FF01-F7B9-D192-5F33-D46A7865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F90036-C87F-1876-9FE2-C8BA2B432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092623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Lorenzo Olivieri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Brenna Farrell / Sienna Marano (tie)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263EDF4-5394-CB6D-FE63-D5F6AA832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12" y="438472"/>
            <a:ext cx="2457576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F675-84E6-32C1-0486-A7AE7B6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all-around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4FB3EA-FBFD-CBA3-A093-C84057CFDE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94992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6,077.7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5,926.4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5,771.0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6,861.3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4,742.0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4,508.4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3,962.7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4E2592B-A7C1-5166-26C7-D0AE2F25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1" y="472698"/>
            <a:ext cx="2621945" cy="1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BCFB-1699-210C-406F-BB698FC9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awards and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FE60-E789-C05C-C56A-8EA2B52D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Costs for 2026 Nationals and </a:t>
            </a:r>
            <a:br>
              <a:rPr lang="en-US" dirty="0"/>
            </a:br>
            <a:r>
              <a:rPr lang="en-US" dirty="0"/>
              <a:t> Partial Support for Transportation</a:t>
            </a:r>
          </a:p>
          <a:p>
            <a:r>
              <a:rPr lang="en-US" dirty="0"/>
              <a:t>$250 to Individual All-Around Champions</a:t>
            </a:r>
          </a:p>
          <a:p>
            <a:r>
              <a:rPr lang="en-US" dirty="0"/>
              <a:t>$150 to Individual All-Around 2</a:t>
            </a:r>
            <a:r>
              <a:rPr lang="en-US" baseline="30000" dirty="0"/>
              <a:t>nd</a:t>
            </a:r>
            <a:r>
              <a:rPr lang="en-US" dirty="0"/>
              <a:t> Places</a:t>
            </a:r>
          </a:p>
          <a:p>
            <a:r>
              <a:rPr lang="en-US" dirty="0"/>
              <a:t>$100 to Individual All-Around 3</a:t>
            </a:r>
            <a:r>
              <a:rPr lang="en-US" baseline="30000" dirty="0"/>
              <a:t>rd</a:t>
            </a:r>
            <a:r>
              <a:rPr lang="en-US" dirty="0"/>
              <a:t> Places</a:t>
            </a:r>
          </a:p>
          <a:p>
            <a:r>
              <a:rPr lang="en-US"/>
              <a:t>$50 </a:t>
            </a:r>
            <a:r>
              <a:rPr lang="en-US" dirty="0"/>
              <a:t>to all state champions club members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B0831-D3CC-BE6E-A6AA-1DD01AAA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90" y="2067618"/>
            <a:ext cx="3988005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20D1-A9C0-1184-CD70-5A725FA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community, educations, and parents for your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2B6DE0-E50E-7A11-D214-B8F9AFE62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48" y="2252071"/>
            <a:ext cx="3955012" cy="3541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1D850-966C-8463-346A-CD20BAF03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2" y="2252071"/>
            <a:ext cx="3756376" cy="37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0FE5-D799-8D5B-CCC8-D257A2353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B906-941B-AC6D-1104-DDA1DEE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quiz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4006E1-F7E6-226A-8B33-A2B0A3D11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16920"/>
              </p:ext>
            </p:extLst>
          </p:nvPr>
        </p:nvGraphicFramePr>
        <p:xfrm>
          <a:off x="1141413" y="1913886"/>
          <a:ext cx="8048307" cy="3474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Team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Liegestütze</a:t>
                      </a:r>
                      <a:r>
                        <a:rPr lang="en-US" sz="1800" dirty="0"/>
                        <a:t> Mafia</a:t>
                      </a:r>
                    </a:p>
                    <a:p>
                      <a:r>
                        <a:rPr lang="en-US" dirty="0"/>
                        <a:t>(Gianna Freda, Liam Morris, Yosef Frost, Jonathan Borg, Giulietta Moulton)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Team –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2/3 of a Spotlight</a:t>
                      </a:r>
                    </a:p>
                    <a:p>
                      <a:r>
                        <a:rPr lang="en-US" dirty="0"/>
                        <a:t>(Sophia Horr, Sarah Frost, Alexis Shirey, Brianna Young)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Team –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Overlord Manatees</a:t>
                      </a:r>
                    </a:p>
                    <a:p>
                      <a:r>
                        <a:rPr lang="en-US" dirty="0"/>
                        <a:t>(Lorenzo Olivieri, Sienna Marano, Emma Witherspoon, Brenna Farrell, Benjamin Borg)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FA28DE-3524-D49A-12B2-2CAF0465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243" y="309881"/>
            <a:ext cx="27432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3501-A9C4-FC22-637B-A8C5F61D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16E5-0939-4D4C-4E65-211F74B7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CAF4DD-C12F-1AF5-3836-6616B63B9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780732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Alexis Shirey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Giulietta Moulton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7529DCF-1F8B-C2DD-199A-7FE2A684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43" y="502356"/>
            <a:ext cx="1968601" cy="21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1FFE0-CC3F-6BC1-A66D-CB2E3F5C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DA2-E854-3AC9-9EF5-30DF0070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E10024-05C1-75E8-7D99-63A461363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472642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Sienna Marano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 / Brianna Young (Tie)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94D603-662B-C524-11F9-A1179B874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31" y="619440"/>
            <a:ext cx="1968601" cy="23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17C55-39D6-20CB-F6A5-4219676B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CEDC-0AEA-188C-EE09-D2681002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94DD9-BA2E-196A-4FC6-EE00F5525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362971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Lorenzo Olivieri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Alexis Shirey / Brenna Farrell (tie)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 / Brianna Young (tie)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1453EE-2186-3B28-B80F-050C4B167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58" y="618518"/>
            <a:ext cx="2292468" cy="23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6D2B-376D-0335-CCE5-EEADDB4B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11E6-944A-15C9-D9EC-B8A81FFA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2C7EBC-AAEC-CA7B-79DC-7E750A3BC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931759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Liam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Alexis Shirey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Sarah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51FD72D-C55A-BCCC-33F2-2C836B2FE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73" y="477336"/>
            <a:ext cx="2133710" cy="2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26418-8021-5153-1964-0A258812F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237-759B-1B10-DD72-1FFC9789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E80339-6C61-D3D5-69C5-E808E6A4B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14808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Lorenzo Olivieri / Gianna Freda (tie)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031B115-1299-3C19-8D8A-E4343D5A6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50" y="774450"/>
            <a:ext cx="2436585" cy="16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1D4D-F6FC-04DD-B687-DE3B422D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C7A7-3C40-6DF4-C999-20BB9051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2D826B-7A92-3D06-32C6-E2A5C772E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858652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Alexis Shirey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1BEFCF-8E99-C09A-6961-203A847D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75" y="724221"/>
            <a:ext cx="2025754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2A3AE-8A43-F50F-91B5-13787D3B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797C-3FA8-B8D6-C7B0-89948324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139DD3-77A4-8ED9-4C5F-7308F1BF6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922047"/>
              </p:ext>
            </p:extLst>
          </p:nvPr>
        </p:nvGraphicFramePr>
        <p:xfrm>
          <a:off x="1141413" y="1813302"/>
          <a:ext cx="8048307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6419">
                  <a:extLst>
                    <a:ext uri="{9D8B030D-6E8A-4147-A177-3AD203B41FA5}">
                      <a16:colId xmlns:a16="http://schemas.microsoft.com/office/drawing/2014/main" val="1924978273"/>
                    </a:ext>
                  </a:extLst>
                </a:gridCol>
                <a:gridCol w="4541723">
                  <a:extLst>
                    <a:ext uri="{9D8B030D-6E8A-4147-A177-3AD203B41FA5}">
                      <a16:colId xmlns:a16="http://schemas.microsoft.com/office/drawing/2014/main" val="4045936595"/>
                    </a:ext>
                  </a:extLst>
                </a:gridCol>
                <a:gridCol w="1420165">
                  <a:extLst>
                    <a:ext uri="{9D8B030D-6E8A-4147-A177-3AD203B41FA5}">
                      <a16:colId xmlns:a16="http://schemas.microsoft.com/office/drawing/2014/main" val="348341924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700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Yosef Frost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236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Lorenzo Olivieri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655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Honors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Gianna Freda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0999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Benjamin 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170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Horr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085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Scholastic - 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Emma Witherspoon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58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Brianna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402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Gavin Longenecker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6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Varsity - Bronze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6318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23E540E-7009-7967-09F3-A145F4D7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78" y="446853"/>
            <a:ext cx="2082907" cy="234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2139</TotalTime>
  <Words>766</Words>
  <Application>Microsoft Office PowerPoint</Application>
  <PresentationFormat>Widescreen</PresentationFormat>
  <Paragraphs>353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Circuit</vt:lpstr>
      <vt:lpstr>2026 Florida academic decathlon state awards</vt:lpstr>
      <vt:lpstr>Super quiz</vt:lpstr>
      <vt:lpstr>essay</vt:lpstr>
      <vt:lpstr>art</vt:lpstr>
      <vt:lpstr>economics</vt:lpstr>
      <vt:lpstr>music</vt:lpstr>
      <vt:lpstr>math</vt:lpstr>
      <vt:lpstr>literature</vt:lpstr>
      <vt:lpstr>science</vt:lpstr>
      <vt:lpstr>Social science</vt:lpstr>
      <vt:lpstr>SPEECH</vt:lpstr>
      <vt:lpstr>INTERVIEW</vt:lpstr>
      <vt:lpstr>Individual all-around</vt:lpstr>
      <vt:lpstr>Team awards and scholarships</vt:lpstr>
      <vt:lpstr>Thank you to our community, educations, and parents for your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Vu</dc:creator>
  <cp:lastModifiedBy>Christopher Vu</cp:lastModifiedBy>
  <cp:revision>11</cp:revision>
  <dcterms:created xsi:type="dcterms:W3CDTF">2026-02-22T23:35:53Z</dcterms:created>
  <dcterms:modified xsi:type="dcterms:W3CDTF">2026-03-01T01:53:01Z</dcterms:modified>
</cp:coreProperties>
</file>